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3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4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3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6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5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7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Macintosh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ZHANG Zhexiang</cp:lastModifiedBy>
  <cp:revision>4</cp:revision>
  <dcterms:created xsi:type="dcterms:W3CDTF">2016-01-27T22:24:44Z</dcterms:created>
  <dcterms:modified xsi:type="dcterms:W3CDTF">2024-11-26T04:36:49Z</dcterms:modified>
</cp:coreProperties>
</file>